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23"/>
  </p:normalViewPr>
  <p:slideViewPr>
    <p:cSldViewPr snapToGrid="0" snapToObjects="1">
      <p:cViewPr varScale="1">
        <p:scale>
          <a:sx n="33" d="100"/>
          <a:sy n="33" d="100"/>
        </p:scale>
        <p:origin x="216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64039-9442-CA43-8CCC-C3082AFBDF1A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E7CBC-84EC-B945-9A02-BBCC9BD6925E}">
      <dgm:prSet phldrT="[Text]"/>
      <dgm:spPr/>
      <dgm:t>
        <a:bodyPr/>
        <a:lstStyle/>
        <a:p>
          <a:r>
            <a:rPr lang="en-US"/>
            <a:t>Doctors</a:t>
          </a:r>
        </a:p>
      </dgm:t>
    </dgm:pt>
    <dgm:pt modelId="{EE1EF1E3-72EA-ED48-B7BA-B9C2979A7FB9}" type="parTrans" cxnId="{E3CB97EB-7073-7249-BC3F-EA4431EC5B4E}">
      <dgm:prSet/>
      <dgm:spPr/>
      <dgm:t>
        <a:bodyPr/>
        <a:lstStyle/>
        <a:p>
          <a:endParaRPr lang="en-US"/>
        </a:p>
      </dgm:t>
    </dgm:pt>
    <dgm:pt modelId="{3A99C04F-2A50-0D49-A369-CF4AC9892447}" type="sibTrans" cxnId="{E3CB97EB-7073-7249-BC3F-EA4431EC5B4E}">
      <dgm:prSet/>
      <dgm:spPr/>
      <dgm:t>
        <a:bodyPr/>
        <a:lstStyle/>
        <a:p>
          <a:endParaRPr lang="en-US"/>
        </a:p>
      </dgm:t>
    </dgm:pt>
    <dgm:pt modelId="{E05761E2-952A-B948-BE59-271DA22A79CC}">
      <dgm:prSet phldrT="[Text]"/>
      <dgm:spPr/>
      <dgm:t>
        <a:bodyPr/>
        <a:lstStyle/>
        <a:p>
          <a:r>
            <a:rPr lang="en-US" b="1"/>
            <a:t>Pharmacists</a:t>
          </a:r>
          <a:endParaRPr lang="en-US"/>
        </a:p>
      </dgm:t>
    </dgm:pt>
    <dgm:pt modelId="{4C7D5830-9E9E-5D4C-A8E2-560138DFC2ED}" type="parTrans" cxnId="{84664A3D-F76A-9A4E-B5F7-F44D38C4B2C8}">
      <dgm:prSet/>
      <dgm:spPr/>
      <dgm:t>
        <a:bodyPr/>
        <a:lstStyle/>
        <a:p>
          <a:endParaRPr lang="en-US"/>
        </a:p>
      </dgm:t>
    </dgm:pt>
    <dgm:pt modelId="{088A25BA-FB45-7543-A0B1-EBBCCD02CB50}" type="sibTrans" cxnId="{84664A3D-F76A-9A4E-B5F7-F44D38C4B2C8}">
      <dgm:prSet/>
      <dgm:spPr/>
      <dgm:t>
        <a:bodyPr/>
        <a:lstStyle/>
        <a:p>
          <a:endParaRPr lang="en-US"/>
        </a:p>
      </dgm:t>
    </dgm:pt>
    <dgm:pt modelId="{EB316A3A-CB01-2840-938E-1C2B07BDDED9}">
      <dgm:prSet phldrT="[Text]"/>
      <dgm:spPr/>
      <dgm:t>
        <a:bodyPr/>
        <a:lstStyle/>
        <a:p>
          <a:r>
            <a:rPr lang="en-US"/>
            <a:t>Patient</a:t>
          </a:r>
        </a:p>
      </dgm:t>
    </dgm:pt>
    <dgm:pt modelId="{1EF7F657-C540-E64B-82DE-423946CB0BCB}" type="parTrans" cxnId="{61C35847-D400-DC47-87F5-E7FCADA355FD}">
      <dgm:prSet/>
      <dgm:spPr/>
      <dgm:t>
        <a:bodyPr/>
        <a:lstStyle/>
        <a:p>
          <a:endParaRPr lang="en-US"/>
        </a:p>
      </dgm:t>
    </dgm:pt>
    <dgm:pt modelId="{5525968D-391C-6C49-B5C7-F8D8AE09FB5D}" type="sibTrans" cxnId="{61C35847-D400-DC47-87F5-E7FCADA355FD}">
      <dgm:prSet/>
      <dgm:spPr/>
      <dgm:t>
        <a:bodyPr/>
        <a:lstStyle/>
        <a:p>
          <a:endParaRPr lang="en-US"/>
        </a:p>
      </dgm:t>
    </dgm:pt>
    <dgm:pt modelId="{A841B431-AB3A-1845-9A1F-9E95F911D144}">
      <dgm:prSet phldrT="[Text]"/>
      <dgm:spPr/>
      <dgm:t>
        <a:bodyPr/>
        <a:lstStyle/>
        <a:p>
          <a:r>
            <a:rPr lang="en-US"/>
            <a:t>Delivery drivers</a:t>
          </a:r>
        </a:p>
      </dgm:t>
    </dgm:pt>
    <dgm:pt modelId="{12F65321-8C49-5641-9C53-414A630B9D8F}" type="parTrans" cxnId="{C54A49B5-E209-1B4B-AFD4-6771F58185F8}">
      <dgm:prSet/>
      <dgm:spPr/>
      <dgm:t>
        <a:bodyPr/>
        <a:lstStyle/>
        <a:p>
          <a:endParaRPr lang="en-US"/>
        </a:p>
      </dgm:t>
    </dgm:pt>
    <dgm:pt modelId="{34A44268-2544-6B47-B87B-86F0A558BF65}" type="sibTrans" cxnId="{C54A49B5-E209-1B4B-AFD4-6771F58185F8}">
      <dgm:prSet/>
      <dgm:spPr/>
      <dgm:t>
        <a:bodyPr/>
        <a:lstStyle/>
        <a:p>
          <a:endParaRPr lang="en-US"/>
        </a:p>
      </dgm:t>
    </dgm:pt>
    <dgm:pt modelId="{303CB81F-B07F-114A-B353-11F3D83D7268}" type="pres">
      <dgm:prSet presAssocID="{BF364039-9442-CA43-8CCC-C3082AFBDF1A}" presName="cycle" presStyleCnt="0">
        <dgm:presLayoutVars>
          <dgm:dir/>
          <dgm:resizeHandles val="exact"/>
        </dgm:presLayoutVars>
      </dgm:prSet>
      <dgm:spPr/>
    </dgm:pt>
    <dgm:pt modelId="{045D5FC4-BFAB-BC46-8545-FC92D41AFA96}" type="pres">
      <dgm:prSet presAssocID="{71AE7CBC-84EC-B945-9A02-BBCC9BD6925E}" presName="node" presStyleLbl="node1" presStyleIdx="0" presStyleCnt="4">
        <dgm:presLayoutVars>
          <dgm:bulletEnabled val="1"/>
        </dgm:presLayoutVars>
      </dgm:prSet>
      <dgm:spPr/>
    </dgm:pt>
    <dgm:pt modelId="{B640A626-1E39-F24F-9AB7-5D1D8833C1BA}" type="pres">
      <dgm:prSet presAssocID="{71AE7CBC-84EC-B945-9A02-BBCC9BD6925E}" presName="spNode" presStyleCnt="0"/>
      <dgm:spPr/>
    </dgm:pt>
    <dgm:pt modelId="{7D945661-B6F3-5A45-9176-2D9145F8E56C}" type="pres">
      <dgm:prSet presAssocID="{3A99C04F-2A50-0D49-A369-CF4AC9892447}" presName="sibTrans" presStyleLbl="sibTrans1D1" presStyleIdx="0" presStyleCnt="4"/>
      <dgm:spPr/>
    </dgm:pt>
    <dgm:pt modelId="{A8CE6C38-F425-AC4E-9C16-7CADE8414DD0}" type="pres">
      <dgm:prSet presAssocID="{E05761E2-952A-B948-BE59-271DA22A79CC}" presName="node" presStyleLbl="node1" presStyleIdx="1" presStyleCnt="4">
        <dgm:presLayoutVars>
          <dgm:bulletEnabled val="1"/>
        </dgm:presLayoutVars>
      </dgm:prSet>
      <dgm:spPr/>
    </dgm:pt>
    <dgm:pt modelId="{E2CE96CF-9B8F-D247-8E70-D5C58B145373}" type="pres">
      <dgm:prSet presAssocID="{E05761E2-952A-B948-BE59-271DA22A79CC}" presName="spNode" presStyleCnt="0"/>
      <dgm:spPr/>
    </dgm:pt>
    <dgm:pt modelId="{F67D9022-8A84-1F44-90B2-377AFAAF3009}" type="pres">
      <dgm:prSet presAssocID="{088A25BA-FB45-7543-A0B1-EBBCCD02CB50}" presName="sibTrans" presStyleLbl="sibTrans1D1" presStyleIdx="1" presStyleCnt="4"/>
      <dgm:spPr/>
    </dgm:pt>
    <dgm:pt modelId="{BE7B070D-611D-D243-9B96-B6441239B09C}" type="pres">
      <dgm:prSet presAssocID="{EB316A3A-CB01-2840-938E-1C2B07BDDED9}" presName="node" presStyleLbl="node1" presStyleIdx="2" presStyleCnt="4">
        <dgm:presLayoutVars>
          <dgm:bulletEnabled val="1"/>
        </dgm:presLayoutVars>
      </dgm:prSet>
      <dgm:spPr/>
    </dgm:pt>
    <dgm:pt modelId="{69E79600-63C6-5E43-974F-829E83A93798}" type="pres">
      <dgm:prSet presAssocID="{EB316A3A-CB01-2840-938E-1C2B07BDDED9}" presName="spNode" presStyleCnt="0"/>
      <dgm:spPr/>
    </dgm:pt>
    <dgm:pt modelId="{2771479F-B2EB-6545-B928-8A911C1F5476}" type="pres">
      <dgm:prSet presAssocID="{5525968D-391C-6C49-B5C7-F8D8AE09FB5D}" presName="sibTrans" presStyleLbl="sibTrans1D1" presStyleIdx="2" presStyleCnt="4"/>
      <dgm:spPr/>
    </dgm:pt>
    <dgm:pt modelId="{AD532FAF-1EB7-454D-8346-AA4A713744F2}" type="pres">
      <dgm:prSet presAssocID="{A841B431-AB3A-1845-9A1F-9E95F911D144}" presName="node" presStyleLbl="node1" presStyleIdx="3" presStyleCnt="4">
        <dgm:presLayoutVars>
          <dgm:bulletEnabled val="1"/>
        </dgm:presLayoutVars>
      </dgm:prSet>
      <dgm:spPr/>
    </dgm:pt>
    <dgm:pt modelId="{55F06E24-B58B-BB49-A091-809FF7C45F49}" type="pres">
      <dgm:prSet presAssocID="{A841B431-AB3A-1845-9A1F-9E95F911D144}" presName="spNode" presStyleCnt="0"/>
      <dgm:spPr/>
    </dgm:pt>
    <dgm:pt modelId="{28C6E570-96FB-0C40-BAB9-9EE497AED104}" type="pres">
      <dgm:prSet presAssocID="{34A44268-2544-6B47-B87B-86F0A558BF65}" presName="sibTrans" presStyleLbl="sibTrans1D1" presStyleIdx="3" presStyleCnt="4"/>
      <dgm:spPr/>
    </dgm:pt>
  </dgm:ptLst>
  <dgm:cxnLst>
    <dgm:cxn modelId="{84664A3D-F76A-9A4E-B5F7-F44D38C4B2C8}" srcId="{BF364039-9442-CA43-8CCC-C3082AFBDF1A}" destId="{E05761E2-952A-B948-BE59-271DA22A79CC}" srcOrd="1" destOrd="0" parTransId="{4C7D5830-9E9E-5D4C-A8E2-560138DFC2ED}" sibTransId="{088A25BA-FB45-7543-A0B1-EBBCCD02CB50}"/>
    <dgm:cxn modelId="{61C35847-D400-DC47-87F5-E7FCADA355FD}" srcId="{BF364039-9442-CA43-8CCC-C3082AFBDF1A}" destId="{EB316A3A-CB01-2840-938E-1C2B07BDDED9}" srcOrd="2" destOrd="0" parTransId="{1EF7F657-C540-E64B-82DE-423946CB0BCB}" sibTransId="{5525968D-391C-6C49-B5C7-F8D8AE09FB5D}"/>
    <dgm:cxn modelId="{B04E2C48-D982-A444-BE9F-76626D4110C4}" type="presOf" srcId="{EB316A3A-CB01-2840-938E-1C2B07BDDED9}" destId="{BE7B070D-611D-D243-9B96-B6441239B09C}" srcOrd="0" destOrd="0" presId="urn:microsoft.com/office/officeart/2005/8/layout/cycle6"/>
    <dgm:cxn modelId="{0BAA774C-4F3E-D941-AD18-A7400AD43B34}" type="presOf" srcId="{088A25BA-FB45-7543-A0B1-EBBCCD02CB50}" destId="{F67D9022-8A84-1F44-90B2-377AFAAF3009}" srcOrd="0" destOrd="0" presId="urn:microsoft.com/office/officeart/2005/8/layout/cycle6"/>
    <dgm:cxn modelId="{D43CFC63-2AFB-1B46-A7E7-0F8CE9BDE4A7}" type="presOf" srcId="{E05761E2-952A-B948-BE59-271DA22A79CC}" destId="{A8CE6C38-F425-AC4E-9C16-7CADE8414DD0}" srcOrd="0" destOrd="0" presId="urn:microsoft.com/office/officeart/2005/8/layout/cycle6"/>
    <dgm:cxn modelId="{53F62382-BD72-DD40-A557-5678CFC8E241}" type="presOf" srcId="{A841B431-AB3A-1845-9A1F-9E95F911D144}" destId="{AD532FAF-1EB7-454D-8346-AA4A713744F2}" srcOrd="0" destOrd="0" presId="urn:microsoft.com/office/officeart/2005/8/layout/cycle6"/>
    <dgm:cxn modelId="{A1681685-EDE7-FC4C-8F54-F8D5A6C4AA4D}" type="presOf" srcId="{71AE7CBC-84EC-B945-9A02-BBCC9BD6925E}" destId="{045D5FC4-BFAB-BC46-8545-FC92D41AFA96}" srcOrd="0" destOrd="0" presId="urn:microsoft.com/office/officeart/2005/8/layout/cycle6"/>
    <dgm:cxn modelId="{EC0CAC9D-2525-3D4C-B963-6674DDADE364}" type="presOf" srcId="{5525968D-391C-6C49-B5C7-F8D8AE09FB5D}" destId="{2771479F-B2EB-6545-B928-8A911C1F5476}" srcOrd="0" destOrd="0" presId="urn:microsoft.com/office/officeart/2005/8/layout/cycle6"/>
    <dgm:cxn modelId="{C54A49B5-E209-1B4B-AFD4-6771F58185F8}" srcId="{BF364039-9442-CA43-8CCC-C3082AFBDF1A}" destId="{A841B431-AB3A-1845-9A1F-9E95F911D144}" srcOrd="3" destOrd="0" parTransId="{12F65321-8C49-5641-9C53-414A630B9D8F}" sibTransId="{34A44268-2544-6B47-B87B-86F0A558BF65}"/>
    <dgm:cxn modelId="{7D18A3C3-3686-5B4A-88AA-47063B431048}" type="presOf" srcId="{BF364039-9442-CA43-8CCC-C3082AFBDF1A}" destId="{303CB81F-B07F-114A-B353-11F3D83D7268}" srcOrd="0" destOrd="0" presId="urn:microsoft.com/office/officeart/2005/8/layout/cycle6"/>
    <dgm:cxn modelId="{0E0510D8-56E7-9644-AD55-73AF1E358485}" type="presOf" srcId="{34A44268-2544-6B47-B87B-86F0A558BF65}" destId="{28C6E570-96FB-0C40-BAB9-9EE497AED104}" srcOrd="0" destOrd="0" presId="urn:microsoft.com/office/officeart/2005/8/layout/cycle6"/>
    <dgm:cxn modelId="{D04428E3-6FF7-D841-A85D-B342DC5CFA8D}" type="presOf" srcId="{3A99C04F-2A50-0D49-A369-CF4AC9892447}" destId="{7D945661-B6F3-5A45-9176-2D9145F8E56C}" srcOrd="0" destOrd="0" presId="urn:microsoft.com/office/officeart/2005/8/layout/cycle6"/>
    <dgm:cxn modelId="{E3CB97EB-7073-7249-BC3F-EA4431EC5B4E}" srcId="{BF364039-9442-CA43-8CCC-C3082AFBDF1A}" destId="{71AE7CBC-84EC-B945-9A02-BBCC9BD6925E}" srcOrd="0" destOrd="0" parTransId="{EE1EF1E3-72EA-ED48-B7BA-B9C2979A7FB9}" sibTransId="{3A99C04F-2A50-0D49-A369-CF4AC9892447}"/>
    <dgm:cxn modelId="{4C679092-FE92-994B-B211-4F517529FAC7}" type="presParOf" srcId="{303CB81F-B07F-114A-B353-11F3D83D7268}" destId="{045D5FC4-BFAB-BC46-8545-FC92D41AFA96}" srcOrd="0" destOrd="0" presId="urn:microsoft.com/office/officeart/2005/8/layout/cycle6"/>
    <dgm:cxn modelId="{E47AEFF8-B16C-844A-A3A9-4F4EE82E9D7C}" type="presParOf" srcId="{303CB81F-B07F-114A-B353-11F3D83D7268}" destId="{B640A626-1E39-F24F-9AB7-5D1D8833C1BA}" srcOrd="1" destOrd="0" presId="urn:microsoft.com/office/officeart/2005/8/layout/cycle6"/>
    <dgm:cxn modelId="{C1B99BC4-919E-A74A-A79A-29A54376DD23}" type="presParOf" srcId="{303CB81F-B07F-114A-B353-11F3D83D7268}" destId="{7D945661-B6F3-5A45-9176-2D9145F8E56C}" srcOrd="2" destOrd="0" presId="urn:microsoft.com/office/officeart/2005/8/layout/cycle6"/>
    <dgm:cxn modelId="{93C5AF8E-D622-BD43-AAC7-8FED5E093D30}" type="presParOf" srcId="{303CB81F-B07F-114A-B353-11F3D83D7268}" destId="{A8CE6C38-F425-AC4E-9C16-7CADE8414DD0}" srcOrd="3" destOrd="0" presId="urn:microsoft.com/office/officeart/2005/8/layout/cycle6"/>
    <dgm:cxn modelId="{FEC26393-8D12-5F47-9D2B-4E24E00D7599}" type="presParOf" srcId="{303CB81F-B07F-114A-B353-11F3D83D7268}" destId="{E2CE96CF-9B8F-D247-8E70-D5C58B145373}" srcOrd="4" destOrd="0" presId="urn:microsoft.com/office/officeart/2005/8/layout/cycle6"/>
    <dgm:cxn modelId="{E26E1E54-2AE1-DF4C-8AC7-F584BE107FE3}" type="presParOf" srcId="{303CB81F-B07F-114A-B353-11F3D83D7268}" destId="{F67D9022-8A84-1F44-90B2-377AFAAF3009}" srcOrd="5" destOrd="0" presId="urn:microsoft.com/office/officeart/2005/8/layout/cycle6"/>
    <dgm:cxn modelId="{08F41CCC-BD32-1140-A908-EC05791E88EB}" type="presParOf" srcId="{303CB81F-B07F-114A-B353-11F3D83D7268}" destId="{BE7B070D-611D-D243-9B96-B6441239B09C}" srcOrd="6" destOrd="0" presId="urn:microsoft.com/office/officeart/2005/8/layout/cycle6"/>
    <dgm:cxn modelId="{577E9CCA-0382-9F46-AA1F-99C8F50366A3}" type="presParOf" srcId="{303CB81F-B07F-114A-B353-11F3D83D7268}" destId="{69E79600-63C6-5E43-974F-829E83A93798}" srcOrd="7" destOrd="0" presId="urn:microsoft.com/office/officeart/2005/8/layout/cycle6"/>
    <dgm:cxn modelId="{921F1DE0-357B-5D4B-B1E0-34BEF52440FE}" type="presParOf" srcId="{303CB81F-B07F-114A-B353-11F3D83D7268}" destId="{2771479F-B2EB-6545-B928-8A911C1F5476}" srcOrd="8" destOrd="0" presId="urn:microsoft.com/office/officeart/2005/8/layout/cycle6"/>
    <dgm:cxn modelId="{4DCC15E1-3981-B144-8DE5-6790E6AE23F6}" type="presParOf" srcId="{303CB81F-B07F-114A-B353-11F3D83D7268}" destId="{AD532FAF-1EB7-454D-8346-AA4A713744F2}" srcOrd="9" destOrd="0" presId="urn:microsoft.com/office/officeart/2005/8/layout/cycle6"/>
    <dgm:cxn modelId="{12FF9313-F4E5-5142-A00C-1C200D73BDD8}" type="presParOf" srcId="{303CB81F-B07F-114A-B353-11F3D83D7268}" destId="{55F06E24-B58B-BB49-A091-809FF7C45F49}" srcOrd="10" destOrd="0" presId="urn:microsoft.com/office/officeart/2005/8/layout/cycle6"/>
    <dgm:cxn modelId="{13D85385-CE38-B04F-8583-B182C40FFC7F}" type="presParOf" srcId="{303CB81F-B07F-114A-B353-11F3D83D7268}" destId="{28C6E570-96FB-0C40-BAB9-9EE497AED10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D5FC4-BFAB-BC46-8545-FC92D41AFA96}">
      <dsp:nvSpPr>
        <dsp:cNvPr id="0" name=""/>
        <dsp:cNvSpPr/>
      </dsp:nvSpPr>
      <dsp:spPr>
        <a:xfrm>
          <a:off x="1064502" y="25021"/>
          <a:ext cx="989880" cy="64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Doctors</a:t>
          </a:r>
        </a:p>
      </dsp:txBody>
      <dsp:txXfrm>
        <a:off x="1095911" y="56430"/>
        <a:ext cx="927062" cy="580604"/>
      </dsp:txXfrm>
    </dsp:sp>
    <dsp:sp modelId="{7D945661-B6F3-5A45-9176-2D9145F8E56C}">
      <dsp:nvSpPr>
        <dsp:cNvPr id="0" name=""/>
        <dsp:cNvSpPr/>
      </dsp:nvSpPr>
      <dsp:spPr>
        <a:xfrm>
          <a:off x="495301" y="346732"/>
          <a:ext cx="2128282" cy="2128282"/>
        </a:xfrm>
        <a:custGeom>
          <a:avLst/>
          <a:gdLst/>
          <a:ahLst/>
          <a:cxnLst/>
          <a:rect l="0" t="0" r="0" b="0"/>
          <a:pathLst>
            <a:path>
              <a:moveTo>
                <a:pt x="1566229" y="125896"/>
              </a:moveTo>
              <a:arcTo wR="1064141" hR="1064141" stAng="17889168" swAng="262887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E6C38-F425-AC4E-9C16-7CADE8414DD0}">
      <dsp:nvSpPr>
        <dsp:cNvPr id="0" name=""/>
        <dsp:cNvSpPr/>
      </dsp:nvSpPr>
      <dsp:spPr>
        <a:xfrm>
          <a:off x="2128643" y="1089162"/>
          <a:ext cx="989880" cy="64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Pharmacists</a:t>
          </a:r>
          <a:endParaRPr lang="en-US" sz="1100" kern="1200"/>
        </a:p>
      </dsp:txBody>
      <dsp:txXfrm>
        <a:off x="2160052" y="1120571"/>
        <a:ext cx="927062" cy="580604"/>
      </dsp:txXfrm>
    </dsp:sp>
    <dsp:sp modelId="{F67D9022-8A84-1F44-90B2-377AFAAF3009}">
      <dsp:nvSpPr>
        <dsp:cNvPr id="0" name=""/>
        <dsp:cNvSpPr/>
      </dsp:nvSpPr>
      <dsp:spPr>
        <a:xfrm>
          <a:off x="495301" y="346732"/>
          <a:ext cx="2128282" cy="2128282"/>
        </a:xfrm>
        <a:custGeom>
          <a:avLst/>
          <a:gdLst/>
          <a:ahLst/>
          <a:cxnLst/>
          <a:rect l="0" t="0" r="0" b="0"/>
          <a:pathLst>
            <a:path>
              <a:moveTo>
                <a:pt x="2076012" y="1393555"/>
              </a:moveTo>
              <a:arcTo wR="1064141" hR="1064141" stAng="1081957" swAng="262887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B070D-611D-D243-9B96-B6441239B09C}">
      <dsp:nvSpPr>
        <dsp:cNvPr id="0" name=""/>
        <dsp:cNvSpPr/>
      </dsp:nvSpPr>
      <dsp:spPr>
        <a:xfrm>
          <a:off x="1064502" y="2153303"/>
          <a:ext cx="989880" cy="64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Patient</a:t>
          </a:r>
        </a:p>
      </dsp:txBody>
      <dsp:txXfrm>
        <a:off x="1095911" y="2184712"/>
        <a:ext cx="927062" cy="580604"/>
      </dsp:txXfrm>
    </dsp:sp>
    <dsp:sp modelId="{2771479F-B2EB-6545-B928-8A911C1F5476}">
      <dsp:nvSpPr>
        <dsp:cNvPr id="0" name=""/>
        <dsp:cNvSpPr/>
      </dsp:nvSpPr>
      <dsp:spPr>
        <a:xfrm>
          <a:off x="495301" y="346732"/>
          <a:ext cx="2128282" cy="2128282"/>
        </a:xfrm>
        <a:custGeom>
          <a:avLst/>
          <a:gdLst/>
          <a:ahLst/>
          <a:cxnLst/>
          <a:rect l="0" t="0" r="0" b="0"/>
          <a:pathLst>
            <a:path>
              <a:moveTo>
                <a:pt x="562053" y="2002386"/>
              </a:moveTo>
              <a:arcTo wR="1064141" hR="1064141" stAng="7089168" swAng="262887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32FAF-1EB7-454D-8346-AA4A713744F2}">
      <dsp:nvSpPr>
        <dsp:cNvPr id="0" name=""/>
        <dsp:cNvSpPr/>
      </dsp:nvSpPr>
      <dsp:spPr>
        <a:xfrm>
          <a:off x="360" y="1089162"/>
          <a:ext cx="989880" cy="64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Delivery drivers</a:t>
          </a:r>
        </a:p>
      </dsp:txBody>
      <dsp:txXfrm>
        <a:off x="31769" y="1120571"/>
        <a:ext cx="927062" cy="580604"/>
      </dsp:txXfrm>
    </dsp:sp>
    <dsp:sp modelId="{28C6E570-96FB-0C40-BAB9-9EE497AED104}">
      <dsp:nvSpPr>
        <dsp:cNvPr id="0" name=""/>
        <dsp:cNvSpPr/>
      </dsp:nvSpPr>
      <dsp:spPr>
        <a:xfrm>
          <a:off x="495301" y="346732"/>
          <a:ext cx="2128282" cy="2128282"/>
        </a:xfrm>
        <a:custGeom>
          <a:avLst/>
          <a:gdLst/>
          <a:ahLst/>
          <a:cxnLst/>
          <a:rect l="0" t="0" r="0" b="0"/>
          <a:pathLst>
            <a:path>
              <a:moveTo>
                <a:pt x="52270" y="734727"/>
              </a:moveTo>
              <a:arcTo wR="1064141" hR="1064141" stAng="11881957" swAng="262887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18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3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0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CAA6-7889-0C46-B1FC-11AABF589B6F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C368A7-E5A2-C742-843C-FE64E844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c/3q6yst0x7gqbnxj1ffz38p9m0000gn/T/com.microsoft.Word/WebArchiveCopyPasteTempFiles/page3image1354956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0F8E-67D4-3E40-8858-75701DA66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37C9E-AA9A-9043-BC0A-61909C78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27419"/>
            <a:ext cx="9144000" cy="1655762"/>
          </a:xfrm>
        </p:spPr>
        <p:txBody>
          <a:bodyPr/>
          <a:lstStyle/>
          <a:p>
            <a:r>
              <a:rPr lang="en-US" dirty="0"/>
              <a:t>By: Julia Nnoko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E5408-65B7-1946-8650-8F690702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363"/>
            <a:ext cx="12192000" cy="70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2906-02C1-6149-B9EA-E757BD2A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07165"/>
            <a:ext cx="8596668" cy="13208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6F60-526E-2D45-8DAF-956BCC91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Pharm2U is an interactive prototype which focuses on user friendly buttons to assist with the delivery process of medications. </a:t>
            </a:r>
          </a:p>
          <a:p>
            <a:r>
              <a:rPr lang="en-US" dirty="0"/>
              <a:t>Pharm2U is targeted to help people of all ages, gender, and ethnicity tackle an activity that always seems so hard to complete. </a:t>
            </a:r>
          </a:p>
          <a:p>
            <a:r>
              <a:rPr lang="en-US" dirty="0"/>
              <a:t>This is the first step of the design, I plan to continue to make improvements to Pharm2U.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B34F3-6141-6E45-9A66-17C3D66C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06" y="4043728"/>
            <a:ext cx="3756990" cy="24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F5AE-24B0-424C-8347-5D8D822F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Pharm2U?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4BBF-E207-224B-90EB-2CC78393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Pharm2U was designed to create a user friendly app that is able to deliver medications to the user’s house upon users request.</a:t>
            </a:r>
          </a:p>
          <a:p>
            <a:r>
              <a:rPr lang="en-US" dirty="0"/>
              <a:t>Pharm2U was designed for all target populations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F84CA-7DD0-1A4D-9CB7-7919E1CC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8474"/>
            <a:ext cx="3248992" cy="32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0B19-1D28-FF4F-91D6-3743DA6D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Measurements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6178-E897-944B-ABFF-606355A5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95% of users will be able to create an account using their personal information.  </a:t>
            </a:r>
          </a:p>
          <a:p>
            <a:r>
              <a:rPr lang="en-US" dirty="0"/>
              <a:t>99% of users will be able to find the nearest pharmacy location to them in 60 seconds. </a:t>
            </a:r>
          </a:p>
          <a:p>
            <a:r>
              <a:rPr lang="en-US" dirty="0"/>
              <a:t>The goal is achieve an overall rating of 97%.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6BE4B-CA53-FC49-8AAB-505D0E12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08" y="4108003"/>
            <a:ext cx="4253947" cy="2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D390-B548-334F-9900-FC017E44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Stakeholder’s Map and Site Structure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F0D5B8-B6CD-D648-B303-C669B1675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60528"/>
              </p:ext>
            </p:extLst>
          </p:nvPr>
        </p:nvGraphicFramePr>
        <p:xfrm>
          <a:off x="878038" y="1930400"/>
          <a:ext cx="3118885" cy="282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/var/folders/kc/3q6yst0x7gqbnxj1ffz38p9m0000gn/T/com.microsoft.Word/Content.MSO/82CD4AF1.tmp">
            <a:extLst>
              <a:ext uri="{FF2B5EF4-FFF2-40B4-BE49-F238E27FC236}">
                <a16:creationId xmlns:a16="http://schemas.microsoft.com/office/drawing/2014/main" id="{5BD3A6A3-989C-DD49-988E-EA3B5F64EE4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6" y="1643380"/>
            <a:ext cx="5943600" cy="439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7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E94B-5171-EB4C-BD89-A161315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137C-54C1-1B41-A8DB-B54DB230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728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Mona wants to sign into his account. </a:t>
            </a:r>
          </a:p>
          <a:p>
            <a:pPr lvl="0"/>
            <a:r>
              <a:rPr lang="en-US" dirty="0"/>
              <a:t>Mona wants to create an account.</a:t>
            </a:r>
          </a:p>
          <a:p>
            <a:pPr lvl="0"/>
            <a:r>
              <a:rPr lang="en-US" dirty="0"/>
              <a:t>Mona needs to update her address.</a:t>
            </a:r>
          </a:p>
          <a:p>
            <a:pPr lvl="0"/>
            <a:r>
              <a:rPr lang="en-US" dirty="0"/>
              <a:t>Mona needs to order a delivery.</a:t>
            </a:r>
          </a:p>
          <a:p>
            <a:pPr lvl="0"/>
            <a:r>
              <a:rPr lang="en-US" dirty="0"/>
              <a:t>Mona needs to change her delivery and schedule for later.</a:t>
            </a:r>
          </a:p>
          <a:p>
            <a:pPr lvl="0"/>
            <a:r>
              <a:rPr lang="en-US" dirty="0"/>
              <a:t>Mona has a question and needs the Pharm2U contact information.</a:t>
            </a:r>
          </a:p>
          <a:p>
            <a:pPr lvl="0"/>
            <a:r>
              <a:rPr lang="en-US" dirty="0"/>
              <a:t>Mona needs to access the frequently asked questions.</a:t>
            </a:r>
          </a:p>
          <a:p>
            <a:pPr lvl="0"/>
            <a:r>
              <a:rPr lang="en-US" dirty="0"/>
              <a:t>Mona needs to search for the closest pharmacy near her.</a:t>
            </a:r>
          </a:p>
          <a:p>
            <a:pPr lvl="0"/>
            <a:r>
              <a:rPr lang="en-US" dirty="0"/>
              <a:t>Mona forgot the contact information to her doctor and needs to access it.</a:t>
            </a:r>
          </a:p>
          <a:p>
            <a:pPr lvl="0"/>
            <a:r>
              <a:rPr lang="en-US" dirty="0"/>
              <a:t>Mona moved and needs to update her pharmacy and doctor information.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DD29A-FC14-0F4E-BACA-04F11384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363" y="1484728"/>
            <a:ext cx="3157626" cy="18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20F5-E407-F848-8B6D-9EFBD2BC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5BCB-056E-004D-8F38-30D85E5F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5BAEC-4D3D-AB42-8714-2BBE02F733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391478"/>
            <a:ext cx="6937512" cy="48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F44D-8CFA-B84D-A2EE-5AAB1DB5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6800"/>
            <a:ext cx="8596668" cy="1320800"/>
          </a:xfrm>
        </p:spPr>
        <p:txBody>
          <a:bodyPr/>
          <a:lstStyle/>
          <a:p>
            <a:r>
              <a:rPr lang="en-US" dirty="0"/>
              <a:t>Function/ Feature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1233-CF0D-124E-8BCE-2E22758D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account: This is a key feature which will allow users to follow a three-step process which includes providing personal medication list, and delivery information. </a:t>
            </a:r>
          </a:p>
          <a:p>
            <a:r>
              <a:rPr lang="en-US" dirty="0"/>
              <a:t>Order delivery: This is a key feature which will allow users to follow a two-step process which includes selecting tip for the driver.</a:t>
            </a:r>
          </a:p>
          <a:p>
            <a:r>
              <a:rPr lang="en-US" dirty="0"/>
              <a:t>Push Notifications: This is a key feature which will allow users to get notified via SMS notifications.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E3D9D-68D0-4A43-9FBE-7E1B54ED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96" y="4234898"/>
            <a:ext cx="2321063" cy="22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525F-FB5D-E641-B86E-A16A7E4F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9456E-4C3E-2349-AA94-91A60041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5" y="1584119"/>
            <a:ext cx="8596668" cy="3880773"/>
          </a:xfrm>
        </p:spPr>
        <p:txBody>
          <a:bodyPr/>
          <a:lstStyle/>
          <a:p>
            <a:r>
              <a:rPr lang="en-US" dirty="0"/>
              <a:t>Pencil-paper prototype </a:t>
            </a:r>
          </a:p>
          <a:p>
            <a:r>
              <a:rPr lang="en-US" dirty="0"/>
              <a:t>Interactive prototype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22ABF-08B8-0747-9CC5-ACF4E8DB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48" y="36774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6" descr="page3image13549568">
            <a:extLst>
              <a:ext uri="{FF2B5EF4-FFF2-40B4-BE49-F238E27FC236}">
                <a16:creationId xmlns:a16="http://schemas.microsoft.com/office/drawing/2014/main" id="{92382B2D-FCA9-634C-8E5D-F1B83D7C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1" y="2567541"/>
            <a:ext cx="4099758" cy="37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CD031-C157-CA43-B5F3-FB111D9AF2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56" y="2567541"/>
            <a:ext cx="4009306" cy="38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A720-1E1D-824E-AB78-3BA9B8EB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2/ Testing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8E7C4-F94C-2E42-AACA-47210F5D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537" y="2166100"/>
            <a:ext cx="2641846" cy="4470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C2E32-943E-6C41-9C84-343DE36A5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53" y="2149060"/>
            <a:ext cx="2855643" cy="44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470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{F9B91C1F-7257-A247-B4F4-8C89F177E1F7}tf10001060</Template>
  <TotalTime>31</TotalTime>
  <Words>346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What is Pharm2U?</vt:lpstr>
      <vt:lpstr>Success Measurements </vt:lpstr>
      <vt:lpstr>Stakeholder’s Map and Site Structure </vt:lpstr>
      <vt:lpstr>Task List </vt:lpstr>
      <vt:lpstr>Storyboard</vt:lpstr>
      <vt:lpstr>Function/ Feature Design </vt:lpstr>
      <vt:lpstr>Prototype 1</vt:lpstr>
      <vt:lpstr>Prototype 2/ Testing 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Nnoko</dc:creator>
  <cp:lastModifiedBy>Julia Nnoko</cp:lastModifiedBy>
  <cp:revision>4</cp:revision>
  <dcterms:created xsi:type="dcterms:W3CDTF">2022-12-15T23:10:55Z</dcterms:created>
  <dcterms:modified xsi:type="dcterms:W3CDTF">2022-12-15T23:42:36Z</dcterms:modified>
</cp:coreProperties>
</file>